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016755a3c_2_1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c016755a3c_2_1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2c016755a3c_2_1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940248" y="-942380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307561" y="435824"/>
            <a:ext cx="8528875" cy="4247319"/>
          </a:xfrm>
          <a:prstGeom prst="rect">
            <a:avLst/>
          </a:prstGeom>
          <a:noFill/>
          <a:ln cap="flat" cmpd="sng" w="12700">
            <a:solidFill>
              <a:srgbClr val="B8D53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2659438" y="215169"/>
            <a:ext cx="3825125" cy="437534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809509" y="172326"/>
            <a:ext cx="352497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LUNCH </a:t>
            </a: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TARIFF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855075" y="844176"/>
            <a:ext cx="74340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Meal Deal’s									-	£2.70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Traditional Main Meal						-	£2.50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Vegetarian Option							-	£2.50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Street Eat									-	£2.40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Pasta Option								-	£2.40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Panini										-	£2.20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Jacket Potatoes								-	£2.40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Pizza Slice									-	£1.75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Sandwiches &amp; Salads						-	From £2.00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Sweet Treats								-	From £0.85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Fruit Pots &amp; Yoghurt &amp; Granola Pots			-	£1.35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GB" sz="1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Fresh Fruit									-	From £0.50 Selection of Drinks							-	From £0.65</a:t>
            </a:r>
            <a:endParaRPr b="1"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2659438" y="4551059"/>
            <a:ext cx="3825125" cy="33504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ack and white logo&#10;&#10;Description automatically generated" id="90" name="Google Shape;9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0756" y="4302702"/>
            <a:ext cx="1522899" cy="636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 title="PELE TRUST LOGO reverse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97685" y="4228875"/>
            <a:ext cx="1289917" cy="784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