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HelveticaNeue-boldItalic.fntdata"/><Relationship Id="rId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016755a3c_2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c016755a3c_2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c016755a3c_2_1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07561" y="435824"/>
            <a:ext cx="8528875" cy="4247319"/>
          </a:xfrm>
          <a:prstGeom prst="rect">
            <a:avLst/>
          </a:prstGeom>
          <a:noFill/>
          <a:ln cap="flat" cmpd="sng" w="12700">
            <a:solidFill>
              <a:srgbClr val="B8D5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659438" y="215169"/>
            <a:ext cx="3825125" cy="437534"/>
          </a:xfrm>
          <a:prstGeom prst="rect">
            <a:avLst/>
          </a:prstGeom>
          <a:solidFill>
            <a:srgbClr val="B8D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809509" y="172326"/>
            <a:ext cx="3524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 DEALS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97394" y="1141445"/>
            <a:ext cx="74340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Grab &amp; Go Meal Deal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Selected  Boxed Sandwich, Small Water &amp; Fruit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£2.70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 Course Meal Deal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Traditional Main Meal, Veggie Option, Pasta or Jacket  Potato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Served with a Homemade Biscuit or Selected Drink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£2.70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659438" y="4551059"/>
            <a:ext cx="3825125" cy="3350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0756" y="4302702"/>
            <a:ext cx="1522899" cy="63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ntainer of food with a lid&#10;&#10;Description automatically generated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7499" y="2709504"/>
            <a:ext cx="2843740" cy="2843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ater bottle with a blue cap&#10;&#10;Description automatically generated"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5359" y="3286657"/>
            <a:ext cx="1606171" cy="1606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okie&#10;&#10;Description automatically generated"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4657" y="4096012"/>
            <a:ext cx="798334" cy="79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title="PELE TRUST LOGO revers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6723" y="4228875"/>
            <a:ext cx="1289917" cy="7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