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Helvetica Neue"/>
      <p:regular r:id="rId7"/>
      <p:bold r:id="rId8"/>
      <p:italic r:id="rId9"/>
      <p:boldItalic r:id="rId10"/>
    </p:embeddedFon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font" Target="fonts/HelveticaNeue-boldItalic.fntdata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HelveticaNeue-italic.fntdata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HelveticaNeue-regular.fntdata"/><Relationship Id="rId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016755a3c_2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c016755a3c_2_1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2c016755a3c_2_1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307561" y="435824"/>
            <a:ext cx="8528875" cy="4247319"/>
          </a:xfrm>
          <a:prstGeom prst="rect">
            <a:avLst/>
          </a:prstGeom>
          <a:noFill/>
          <a:ln cap="flat" cmpd="sng" w="12700">
            <a:solidFill>
              <a:srgbClr val="B8D5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659438" y="215169"/>
            <a:ext cx="3825125" cy="437534"/>
          </a:xfrm>
          <a:prstGeom prst="rect">
            <a:avLst/>
          </a:prstGeom>
          <a:solidFill>
            <a:srgbClr val="B8D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809509" y="172326"/>
            <a:ext cx="35249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 MORNING BREAK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855075" y="869551"/>
            <a:ext cx="74340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Sausage Rolls							-	£1.20</a:t>
            </a:r>
            <a:endParaRPr b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Bacon or Sausage Sandwich				-	£1.65</a:t>
            </a:r>
            <a:endParaRPr b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Hash Brown Pot							-	£1.40</a:t>
            </a:r>
            <a:endParaRPr b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Veggie Sausage Sandwich				-	£1.65</a:t>
            </a:r>
            <a:endParaRPr b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Focaccia Pizza Slice						-	£0.95</a:t>
            </a:r>
            <a:endParaRPr b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Belgian Waffles							-	£1.35</a:t>
            </a:r>
            <a:endParaRPr b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Danish Pastries							-	£1.00</a:t>
            </a:r>
            <a:endParaRPr b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Sandwiches &amp; Salads						-	From £2.00 </a:t>
            </a:r>
            <a:endParaRPr b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Fruit,Yoghurt &amp; Granola Pots				-	£1.35 	</a:t>
            </a:r>
            <a:endParaRPr b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Fresh Fruit								-	From £0.50</a:t>
            </a:r>
            <a:endParaRPr b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Selection of Drinks						-	From £0.65</a:t>
            </a:r>
            <a:endParaRPr b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Breakfast Muffin							-	£1.65</a:t>
            </a:r>
            <a:endParaRPr b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659438" y="4551059"/>
            <a:ext cx="3825125" cy="33504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logo&#10;&#10;Description automatically generated"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0756" y="4302702"/>
            <a:ext cx="1522899" cy="636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quare pizza with olives and cheese&#10;&#10;Description automatically generated"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1284" y="3628673"/>
            <a:ext cx="3029668" cy="1514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title="PELE TRUST LOGO revers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0285" y="4228875"/>
            <a:ext cx="1289917" cy="78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